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5309"/>
    <a:srgbClr val="D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8B404-2810-4E44-A426-4734C4EFE54B}" v="129" dt="2022-09-23T21:23:10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Климова" userId="c0dd468b33eb9b6c" providerId="LiveId" clId="{9318B404-2810-4E44-A426-4734C4EFE54B}"/>
    <pc:docChg chg="undo custSel addSld delSld modSld sldOrd">
      <pc:chgData name="Марина Климова" userId="c0dd468b33eb9b6c" providerId="LiveId" clId="{9318B404-2810-4E44-A426-4734C4EFE54B}" dt="2022-09-23T21:25:08.392" v="454" actId="20577"/>
      <pc:docMkLst>
        <pc:docMk/>
      </pc:docMkLst>
      <pc:sldChg chg="modSp mod">
        <pc:chgData name="Марина Климова" userId="c0dd468b33eb9b6c" providerId="LiveId" clId="{9318B404-2810-4E44-A426-4734C4EFE54B}" dt="2022-09-23T21:25:08.392" v="454" actId="20577"/>
        <pc:sldMkLst>
          <pc:docMk/>
          <pc:sldMk cId="271096435" sldId="256"/>
        </pc:sldMkLst>
        <pc:spChg chg="mod">
          <ac:chgData name="Марина Климова" userId="c0dd468b33eb9b6c" providerId="LiveId" clId="{9318B404-2810-4E44-A426-4734C4EFE54B}" dt="2022-09-23T21:25:08.392" v="454" actId="20577"/>
          <ac:spMkLst>
            <pc:docMk/>
            <pc:sldMk cId="271096435" sldId="256"/>
            <ac:spMk id="3" creationId="{00000000-0000-0000-0000-000000000000}"/>
          </ac:spMkLst>
        </pc:spChg>
      </pc:sldChg>
      <pc:sldChg chg="addSp delSp modSp mod">
        <pc:chgData name="Марина Климова" userId="c0dd468b33eb9b6c" providerId="LiveId" clId="{9318B404-2810-4E44-A426-4734C4EFE54B}" dt="2022-09-23T21:18:21.880" v="447"/>
        <pc:sldMkLst>
          <pc:docMk/>
          <pc:sldMk cId="2211459492" sldId="257"/>
        </pc:sldMkLst>
        <pc:spChg chg="mod">
          <ac:chgData name="Марина Климова" userId="c0dd468b33eb9b6c" providerId="LiveId" clId="{9318B404-2810-4E44-A426-4734C4EFE54B}" dt="2022-09-23T21:15:56.118" v="432"/>
          <ac:spMkLst>
            <pc:docMk/>
            <pc:sldMk cId="2211459492" sldId="257"/>
            <ac:spMk id="33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16:41.760" v="436"/>
          <ac:spMkLst>
            <pc:docMk/>
            <pc:sldMk cId="2211459492" sldId="257"/>
            <ac:spMk id="34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17:19.824" v="441"/>
          <ac:spMkLst>
            <pc:docMk/>
            <pc:sldMk cId="2211459492" sldId="257"/>
            <ac:spMk id="35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17:38.757" v="443"/>
          <ac:spMkLst>
            <pc:docMk/>
            <pc:sldMk cId="2211459492" sldId="257"/>
            <ac:spMk id="36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17:58.155" v="445"/>
          <ac:spMkLst>
            <pc:docMk/>
            <pc:sldMk cId="2211459492" sldId="257"/>
            <ac:spMk id="37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18:21.880" v="447"/>
          <ac:spMkLst>
            <pc:docMk/>
            <pc:sldMk cId="2211459492" sldId="257"/>
            <ac:spMk id="38" creationId="{00000000-0000-0000-0000-000000000000}"/>
          </ac:spMkLst>
        </pc:spChg>
        <pc:picChg chg="add del">
          <ac:chgData name="Марина Климова" userId="c0dd468b33eb9b6c" providerId="LiveId" clId="{9318B404-2810-4E44-A426-4734C4EFE54B}" dt="2022-09-23T21:16:46.581" v="438"/>
          <ac:picMkLst>
            <pc:docMk/>
            <pc:sldMk cId="2211459492" sldId="257"/>
            <ac:picMk id="2" creationId="{3688CAD2-AAE6-CCB3-4617-211ED26756C1}"/>
          </ac:picMkLst>
        </pc:picChg>
        <pc:picChg chg="mod">
          <ac:chgData name="Марина Климова" userId="c0dd468b33eb9b6c" providerId="LiveId" clId="{9318B404-2810-4E44-A426-4734C4EFE54B}" dt="2022-09-23T21:17:09.405" v="440"/>
          <ac:picMkLst>
            <pc:docMk/>
            <pc:sldMk cId="2211459492" sldId="257"/>
            <ac:picMk id="23" creationId="{00000000-0000-0000-0000-000000000000}"/>
          </ac:picMkLst>
        </pc:picChg>
        <pc:picChg chg="mod">
          <ac:chgData name="Марина Климова" userId="c0dd468b33eb9b6c" providerId="LiveId" clId="{9318B404-2810-4E44-A426-4734C4EFE54B}" dt="2022-09-23T21:17:46.714" v="444"/>
          <ac:picMkLst>
            <pc:docMk/>
            <pc:sldMk cId="2211459492" sldId="257"/>
            <ac:picMk id="24" creationId="{00000000-0000-0000-0000-000000000000}"/>
          </ac:picMkLst>
        </pc:picChg>
        <pc:picChg chg="mod">
          <ac:chgData name="Марина Климова" userId="c0dd468b33eb9b6c" providerId="LiveId" clId="{9318B404-2810-4E44-A426-4734C4EFE54B}" dt="2022-09-23T21:18:06.286" v="446"/>
          <ac:picMkLst>
            <pc:docMk/>
            <pc:sldMk cId="2211459492" sldId="257"/>
            <ac:picMk id="29" creationId="{00000000-0000-0000-0000-000000000000}"/>
          </ac:picMkLst>
        </pc:picChg>
        <pc:picChg chg="mod">
          <ac:chgData name="Марина Климова" userId="c0dd468b33eb9b6c" providerId="LiveId" clId="{9318B404-2810-4E44-A426-4734C4EFE54B}" dt="2022-09-23T21:16:06.647" v="433"/>
          <ac:picMkLst>
            <pc:docMk/>
            <pc:sldMk cId="2211459492" sldId="257"/>
            <ac:picMk id="30" creationId="{00000000-0000-0000-0000-000000000000}"/>
          </ac:picMkLst>
        </pc:picChg>
        <pc:picChg chg="mod">
          <ac:chgData name="Марина Климова" userId="c0dd468b33eb9b6c" providerId="LiveId" clId="{9318B404-2810-4E44-A426-4734C4EFE54B}" dt="2022-09-23T21:17:28.522" v="442"/>
          <ac:picMkLst>
            <pc:docMk/>
            <pc:sldMk cId="2211459492" sldId="257"/>
            <ac:picMk id="31" creationId="{00000000-0000-0000-0000-000000000000}"/>
          </ac:picMkLst>
        </pc:picChg>
        <pc:picChg chg="mod">
          <ac:chgData name="Марина Климова" userId="c0dd468b33eb9b6c" providerId="LiveId" clId="{9318B404-2810-4E44-A426-4734C4EFE54B}" dt="2022-09-23T21:16:55.142" v="439"/>
          <ac:picMkLst>
            <pc:docMk/>
            <pc:sldMk cId="2211459492" sldId="257"/>
            <ac:picMk id="32" creationId="{00000000-0000-0000-0000-000000000000}"/>
          </ac:picMkLst>
        </pc:picChg>
      </pc:sldChg>
      <pc:sldChg chg="addSp delSp modSp del mod">
        <pc:chgData name="Марина Климова" userId="c0dd468b33eb9b6c" providerId="LiveId" clId="{9318B404-2810-4E44-A426-4734C4EFE54B}" dt="2022-09-23T20:59:54.035" v="289" actId="2696"/>
        <pc:sldMkLst>
          <pc:docMk/>
          <pc:sldMk cId="1172155481" sldId="258"/>
        </pc:sldMkLst>
        <pc:picChg chg="mod">
          <ac:chgData name="Марина Климова" userId="c0dd468b33eb9b6c" providerId="LiveId" clId="{9318B404-2810-4E44-A426-4734C4EFE54B}" dt="2022-09-23T20:12:22.230" v="0" actId="1076"/>
          <ac:picMkLst>
            <pc:docMk/>
            <pc:sldMk cId="1172155481" sldId="258"/>
            <ac:picMk id="4" creationId="{00000000-0000-0000-0000-000000000000}"/>
          </ac:picMkLst>
        </pc:picChg>
        <pc:picChg chg="add del mod">
          <ac:chgData name="Марина Климова" userId="c0dd468b33eb9b6c" providerId="LiveId" clId="{9318B404-2810-4E44-A426-4734C4EFE54B}" dt="2022-09-23T20:35:51.248" v="90" actId="478"/>
          <ac:picMkLst>
            <pc:docMk/>
            <pc:sldMk cId="1172155481" sldId="258"/>
            <ac:picMk id="5" creationId="{3AF9A7F2-8D6C-3362-FEEA-918D1C8E996F}"/>
          </ac:picMkLst>
        </pc:picChg>
      </pc:sldChg>
      <pc:sldChg chg="addSp delSp modSp mod">
        <pc:chgData name="Марина Климова" userId="c0dd468b33eb9b6c" providerId="LiveId" clId="{9318B404-2810-4E44-A426-4734C4EFE54B}" dt="2022-09-23T21:22:43.352" v="451"/>
        <pc:sldMkLst>
          <pc:docMk/>
          <pc:sldMk cId="3772854931" sldId="259"/>
        </pc:sldMkLst>
        <pc:spChg chg="mod">
          <ac:chgData name="Марина Климова" userId="c0dd468b33eb9b6c" providerId="LiveId" clId="{9318B404-2810-4E44-A426-4734C4EFE54B}" dt="2022-09-23T20:29:58.219" v="85" actId="1076"/>
          <ac:spMkLst>
            <pc:docMk/>
            <pc:sldMk cId="3772854931" sldId="259"/>
            <ac:spMk id="3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14:45.413" v="28" actId="1076"/>
          <ac:spMkLst>
            <pc:docMk/>
            <pc:sldMk cId="3772854931" sldId="259"/>
            <ac:spMk id="8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29:33.515" v="82" actId="1076"/>
          <ac:spMkLst>
            <pc:docMk/>
            <pc:sldMk cId="3772854931" sldId="259"/>
            <ac:spMk id="9" creationId="{00000000-0000-0000-0000-000000000000}"/>
          </ac:spMkLst>
        </pc:spChg>
        <pc:spChg chg="add del mod">
          <ac:chgData name="Марина Климова" userId="c0dd468b33eb9b6c" providerId="LiveId" clId="{9318B404-2810-4E44-A426-4734C4EFE54B}" dt="2022-09-23T20:19:52.245" v="63" actId="1076"/>
          <ac:spMkLst>
            <pc:docMk/>
            <pc:sldMk cId="3772854931" sldId="259"/>
            <ac:spMk id="10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29:42.277" v="84" actId="1076"/>
          <ac:spMkLst>
            <pc:docMk/>
            <pc:sldMk cId="3772854931" sldId="259"/>
            <ac:spMk id="11" creationId="{00000000-0000-0000-0000-000000000000}"/>
          </ac:spMkLst>
        </pc:spChg>
        <pc:picChg chg="add mod">
          <ac:chgData name="Марина Климова" userId="c0dd468b33eb9b6c" providerId="LiveId" clId="{9318B404-2810-4E44-A426-4734C4EFE54B}" dt="2022-09-23T21:19:24.094" v="448"/>
          <ac:picMkLst>
            <pc:docMk/>
            <pc:sldMk cId="3772854931" sldId="259"/>
            <ac:picMk id="2" creationId="{96768E37-0BE6-4806-013B-95DCF7794CDD}"/>
          </ac:picMkLst>
        </pc:picChg>
        <pc:picChg chg="del">
          <ac:chgData name="Марина Климова" userId="c0dd468b33eb9b6c" providerId="LiveId" clId="{9318B404-2810-4E44-A426-4734C4EFE54B}" dt="2022-09-23T20:16:07.303" v="36" actId="478"/>
          <ac:picMkLst>
            <pc:docMk/>
            <pc:sldMk cId="3772854931" sldId="259"/>
            <ac:picMk id="4" creationId="{00000000-0000-0000-0000-000000000000}"/>
          </ac:picMkLst>
        </pc:picChg>
        <pc:picChg chg="del">
          <ac:chgData name="Марина Климова" userId="c0dd468b33eb9b6c" providerId="LiveId" clId="{9318B404-2810-4E44-A426-4734C4EFE54B}" dt="2022-09-23T20:19:31.812" v="60" actId="478"/>
          <ac:picMkLst>
            <pc:docMk/>
            <pc:sldMk cId="3772854931" sldId="259"/>
            <ac:picMk id="5" creationId="{00000000-0000-0000-0000-000000000000}"/>
          </ac:picMkLst>
        </pc:picChg>
        <pc:picChg chg="del">
          <ac:chgData name="Марина Климова" userId="c0dd468b33eb9b6c" providerId="LiveId" clId="{9318B404-2810-4E44-A426-4734C4EFE54B}" dt="2022-09-23T20:19:55.552" v="64" actId="478"/>
          <ac:picMkLst>
            <pc:docMk/>
            <pc:sldMk cId="3772854931" sldId="259"/>
            <ac:picMk id="6" creationId="{00000000-0000-0000-0000-000000000000}"/>
          </ac:picMkLst>
        </pc:picChg>
        <pc:picChg chg="del">
          <ac:chgData name="Марина Климова" userId="c0dd468b33eb9b6c" providerId="LiveId" clId="{9318B404-2810-4E44-A426-4734C4EFE54B}" dt="2022-09-23T20:17:41.171" v="47" actId="478"/>
          <ac:picMkLst>
            <pc:docMk/>
            <pc:sldMk cId="3772854931" sldId="259"/>
            <ac:picMk id="7" creationId="{00000000-0000-0000-0000-000000000000}"/>
          </ac:picMkLst>
        </pc:picChg>
        <pc:picChg chg="add mod">
          <ac:chgData name="Марина Климова" userId="c0dd468b33eb9b6c" providerId="LiveId" clId="{9318B404-2810-4E44-A426-4734C4EFE54B}" dt="2022-09-23T21:21:55.606" v="450"/>
          <ac:picMkLst>
            <pc:docMk/>
            <pc:sldMk cId="3772854931" sldId="259"/>
            <ac:picMk id="14" creationId="{36073983-D07E-D10A-3C3B-CD4A6CF2E88B}"/>
          </ac:picMkLst>
        </pc:picChg>
        <pc:picChg chg="add mod">
          <ac:chgData name="Марина Климова" userId="c0dd468b33eb9b6c" providerId="LiveId" clId="{9318B404-2810-4E44-A426-4734C4EFE54B}" dt="2022-09-23T21:20:08.227" v="449"/>
          <ac:picMkLst>
            <pc:docMk/>
            <pc:sldMk cId="3772854931" sldId="259"/>
            <ac:picMk id="15" creationId="{9B2D33B6-A238-0252-6538-2EBF1D5A769B}"/>
          </ac:picMkLst>
        </pc:picChg>
        <pc:picChg chg="add mod">
          <ac:chgData name="Марина Климова" userId="c0dd468b33eb9b6c" providerId="LiveId" clId="{9318B404-2810-4E44-A426-4734C4EFE54B}" dt="2022-09-23T21:22:43.352" v="451"/>
          <ac:picMkLst>
            <pc:docMk/>
            <pc:sldMk cId="3772854931" sldId="259"/>
            <ac:picMk id="16" creationId="{473007F3-B624-CF73-2364-96AA1CA35195}"/>
          </ac:picMkLst>
        </pc:picChg>
        <pc:picChg chg="add del">
          <ac:chgData name="Марина Климова" userId="c0dd468b33eb9b6c" providerId="LiveId" clId="{9318B404-2810-4E44-A426-4734C4EFE54B}" dt="2022-09-23T20:59:43.554" v="285"/>
          <ac:picMkLst>
            <pc:docMk/>
            <pc:sldMk cId="3772854931" sldId="259"/>
            <ac:picMk id="17" creationId="{390DF955-4F9C-A269-377B-AD39CBE47418}"/>
          </ac:picMkLst>
        </pc:picChg>
      </pc:sldChg>
      <pc:sldChg chg="addSp delSp modSp add mod">
        <pc:chgData name="Марина Климова" userId="c0dd468b33eb9b6c" providerId="LiveId" clId="{9318B404-2810-4E44-A426-4734C4EFE54B}" dt="2022-09-23T21:23:10.469" v="453"/>
        <pc:sldMkLst>
          <pc:docMk/>
          <pc:sldMk cId="2097663471" sldId="260"/>
        </pc:sldMkLst>
        <pc:spChg chg="mod">
          <ac:chgData name="Марина Климова" userId="c0dd468b33eb9b6c" providerId="LiveId" clId="{9318B404-2810-4E44-A426-4734C4EFE54B}" dt="2022-09-23T20:38:36.348" v="139" actId="1076"/>
          <ac:spMkLst>
            <pc:docMk/>
            <pc:sldMk cId="2097663471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38:29.977" v="138" actId="1076"/>
          <ac:spMkLst>
            <pc:docMk/>
            <pc:sldMk cId="2097663471" sldId="260"/>
            <ac:spMk id="8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37:53.957" v="123" actId="21"/>
          <ac:spMkLst>
            <pc:docMk/>
            <pc:sldMk cId="2097663471" sldId="260"/>
            <ac:spMk id="9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37:41.252" v="119" actId="21"/>
          <ac:spMkLst>
            <pc:docMk/>
            <pc:sldMk cId="2097663471" sldId="260"/>
            <ac:spMk id="10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37:47.854" v="120" actId="21"/>
          <ac:spMkLst>
            <pc:docMk/>
            <pc:sldMk cId="2097663471" sldId="260"/>
            <ac:spMk id="11" creationId="{00000000-0000-0000-0000-000000000000}"/>
          </ac:spMkLst>
        </pc:spChg>
        <pc:picChg chg="del">
          <ac:chgData name="Марина Климова" userId="c0dd468b33eb9b6c" providerId="LiveId" clId="{9318B404-2810-4E44-A426-4734C4EFE54B}" dt="2022-09-23T20:36:42.917" v="116" actId="478"/>
          <ac:picMkLst>
            <pc:docMk/>
            <pc:sldMk cId="2097663471" sldId="260"/>
            <ac:picMk id="2" creationId="{96768E37-0BE6-4806-013B-95DCF7794CDD}"/>
          </ac:picMkLst>
        </pc:picChg>
        <pc:picChg chg="add mod">
          <ac:chgData name="Марина Климова" userId="c0dd468b33eb9b6c" providerId="LiveId" clId="{9318B404-2810-4E44-A426-4734C4EFE54B}" dt="2022-09-23T21:23:10.469" v="453"/>
          <ac:picMkLst>
            <pc:docMk/>
            <pc:sldMk cId="2097663471" sldId="260"/>
            <ac:picMk id="4" creationId="{1F065D4B-68EA-FF85-B834-862D68D57040}"/>
          </ac:picMkLst>
        </pc:picChg>
        <pc:picChg chg="del">
          <ac:chgData name="Марина Климова" userId="c0dd468b33eb9b6c" providerId="LiveId" clId="{9318B404-2810-4E44-A426-4734C4EFE54B}" dt="2022-09-23T20:37:50.172" v="122" actId="478"/>
          <ac:picMkLst>
            <pc:docMk/>
            <pc:sldMk cId="2097663471" sldId="260"/>
            <ac:picMk id="14" creationId="{36073983-D07E-D10A-3C3B-CD4A6CF2E88B}"/>
          </ac:picMkLst>
        </pc:picChg>
        <pc:picChg chg="del">
          <ac:chgData name="Марина Климова" userId="c0dd468b33eb9b6c" providerId="LiveId" clId="{9318B404-2810-4E44-A426-4734C4EFE54B}" dt="2022-09-23T20:37:37.015" v="118" actId="478"/>
          <ac:picMkLst>
            <pc:docMk/>
            <pc:sldMk cId="2097663471" sldId="260"/>
            <ac:picMk id="15" creationId="{9B2D33B6-A238-0252-6538-2EBF1D5A769B}"/>
          </ac:picMkLst>
        </pc:picChg>
        <pc:picChg chg="del">
          <ac:chgData name="Марина Климова" userId="c0dd468b33eb9b6c" providerId="LiveId" clId="{9318B404-2810-4E44-A426-4734C4EFE54B}" dt="2022-09-23T20:37:49.197" v="121" actId="478"/>
          <ac:picMkLst>
            <pc:docMk/>
            <pc:sldMk cId="2097663471" sldId="260"/>
            <ac:picMk id="16" creationId="{473007F3-B624-CF73-2364-96AA1CA35195}"/>
          </ac:picMkLst>
        </pc:picChg>
      </pc:sldChg>
      <pc:sldChg chg="addSp delSp modSp add mod ord">
        <pc:chgData name="Марина Климова" userId="c0dd468b33eb9b6c" providerId="LiveId" clId="{9318B404-2810-4E44-A426-4734C4EFE54B}" dt="2022-09-23T20:44:02.131" v="197" actId="1076"/>
        <pc:sldMkLst>
          <pc:docMk/>
          <pc:sldMk cId="2355458503" sldId="261"/>
        </pc:sldMkLst>
        <pc:spChg chg="mod">
          <ac:chgData name="Марина Климова" userId="c0dd468b33eb9b6c" providerId="LiveId" clId="{9318B404-2810-4E44-A426-4734C4EFE54B}" dt="2022-09-23T20:44:02.131" v="197" actId="1076"/>
          <ac:spMkLst>
            <pc:docMk/>
            <pc:sldMk cId="2355458503" sldId="261"/>
            <ac:spMk id="3" creationId="{00000000-0000-0000-0000-000000000000}"/>
          </ac:spMkLst>
        </pc:spChg>
        <pc:spChg chg="add del mod">
          <ac:chgData name="Марина Климова" userId="c0dd468b33eb9b6c" providerId="LiveId" clId="{9318B404-2810-4E44-A426-4734C4EFE54B}" dt="2022-09-23T20:40:47.298" v="165"/>
          <ac:spMkLst>
            <pc:docMk/>
            <pc:sldMk cId="2355458503" sldId="261"/>
            <ac:spMk id="5" creationId="{D9F201D8-F0CA-B392-6940-92B4D54BB888}"/>
          </ac:spMkLst>
        </pc:spChg>
        <pc:spChg chg="mod">
          <ac:chgData name="Марина Климова" userId="c0dd468b33eb9b6c" providerId="LiveId" clId="{9318B404-2810-4E44-A426-4734C4EFE54B}" dt="2022-09-23T20:43:28.095" v="191" actId="1076"/>
          <ac:spMkLst>
            <pc:docMk/>
            <pc:sldMk cId="2355458503" sldId="261"/>
            <ac:spMk id="8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41:07.582" v="169" actId="21"/>
          <ac:spMkLst>
            <pc:docMk/>
            <pc:sldMk cId="2355458503" sldId="261"/>
            <ac:spMk id="9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42:59.046" v="178" actId="21"/>
          <ac:spMkLst>
            <pc:docMk/>
            <pc:sldMk cId="2355458503" sldId="261"/>
            <ac:spMk id="10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43:48.253" v="196" actId="1076"/>
          <ac:spMkLst>
            <pc:docMk/>
            <pc:sldMk cId="2355458503" sldId="261"/>
            <ac:spMk id="11" creationId="{00000000-0000-0000-0000-000000000000}"/>
          </ac:spMkLst>
        </pc:spChg>
        <pc:picChg chg="del">
          <ac:chgData name="Марина Климова" userId="c0dd468b33eb9b6c" providerId="LiveId" clId="{9318B404-2810-4E44-A426-4734C4EFE54B}" dt="2022-09-23T20:41:01.355" v="167" actId="478"/>
          <ac:picMkLst>
            <pc:docMk/>
            <pc:sldMk cId="2355458503" sldId="261"/>
            <ac:picMk id="2" creationId="{96768E37-0BE6-4806-013B-95DCF7794CDD}"/>
          </ac:picMkLst>
        </pc:picChg>
        <pc:picChg chg="add mod">
          <ac:chgData name="Марина Климова" userId="c0dd468b33eb9b6c" providerId="LiveId" clId="{9318B404-2810-4E44-A426-4734C4EFE54B}" dt="2022-09-23T20:43:15.988" v="185" actId="14100"/>
          <ac:picMkLst>
            <pc:docMk/>
            <pc:sldMk cId="2355458503" sldId="261"/>
            <ac:picMk id="4" creationId="{EC2AF507-AD2B-0423-4FC5-9151B9C1D633}"/>
          </ac:picMkLst>
        </pc:picChg>
        <pc:picChg chg="add mod">
          <ac:chgData name="Марина Климова" userId="c0dd468b33eb9b6c" providerId="LiveId" clId="{9318B404-2810-4E44-A426-4734C4EFE54B}" dt="2022-09-23T20:43:32.291" v="192" actId="1076"/>
          <ac:picMkLst>
            <pc:docMk/>
            <pc:sldMk cId="2355458503" sldId="261"/>
            <ac:picMk id="6" creationId="{2771B1E0-ED47-1A85-102A-1D885CFD8CDF}"/>
          </ac:picMkLst>
        </pc:picChg>
        <pc:picChg chg="del">
          <ac:chgData name="Марина Климова" userId="c0dd468b33eb9b6c" providerId="LiveId" clId="{9318B404-2810-4E44-A426-4734C4EFE54B}" dt="2022-09-23T20:41:03.172" v="168" actId="478"/>
          <ac:picMkLst>
            <pc:docMk/>
            <pc:sldMk cId="2355458503" sldId="261"/>
            <ac:picMk id="14" creationId="{36073983-D07E-D10A-3C3B-CD4A6CF2E88B}"/>
          </ac:picMkLst>
        </pc:picChg>
        <pc:picChg chg="del">
          <ac:chgData name="Марина Климова" userId="c0dd468b33eb9b6c" providerId="LiveId" clId="{9318B404-2810-4E44-A426-4734C4EFE54B}" dt="2022-09-23T20:42:55.373" v="177" actId="478"/>
          <ac:picMkLst>
            <pc:docMk/>
            <pc:sldMk cId="2355458503" sldId="261"/>
            <ac:picMk id="15" creationId="{9B2D33B6-A238-0252-6538-2EBF1D5A769B}"/>
          </ac:picMkLst>
        </pc:picChg>
        <pc:picChg chg="del">
          <ac:chgData name="Марина Климова" userId="c0dd468b33eb9b6c" providerId="LiveId" clId="{9318B404-2810-4E44-A426-4734C4EFE54B}" dt="2022-09-23T20:42:53.621" v="176" actId="478"/>
          <ac:picMkLst>
            <pc:docMk/>
            <pc:sldMk cId="2355458503" sldId="261"/>
            <ac:picMk id="16" creationId="{473007F3-B624-CF73-2364-96AA1CA35195}"/>
          </ac:picMkLst>
        </pc:picChg>
      </pc:sldChg>
      <pc:sldChg chg="addSp delSp modSp add mod ord">
        <pc:chgData name="Марина Климова" userId="c0dd468b33eb9b6c" providerId="LiveId" clId="{9318B404-2810-4E44-A426-4734C4EFE54B}" dt="2022-09-23T20:52:13.603" v="236" actId="1076"/>
        <pc:sldMkLst>
          <pc:docMk/>
          <pc:sldMk cId="350185120" sldId="262"/>
        </pc:sldMkLst>
        <pc:spChg chg="mod">
          <ac:chgData name="Марина Климова" userId="c0dd468b33eb9b6c" providerId="LiveId" clId="{9318B404-2810-4E44-A426-4734C4EFE54B}" dt="2022-09-23T20:51:42.592" v="232" actId="1076"/>
          <ac:spMkLst>
            <pc:docMk/>
            <pc:sldMk cId="350185120" sldId="262"/>
            <ac:spMk id="3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52:13.603" v="236" actId="1076"/>
          <ac:spMkLst>
            <pc:docMk/>
            <pc:sldMk cId="350185120" sldId="262"/>
            <ac:spMk id="8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0:59.900" v="217" actId="21"/>
          <ac:spMkLst>
            <pc:docMk/>
            <pc:sldMk cId="350185120" sldId="262"/>
            <ac:spMk id="9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1:11.239" v="222" actId="21"/>
          <ac:spMkLst>
            <pc:docMk/>
            <pc:sldMk cId="350185120" sldId="262"/>
            <ac:spMk id="10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1:04.578" v="219" actId="21"/>
          <ac:spMkLst>
            <pc:docMk/>
            <pc:sldMk cId="350185120" sldId="262"/>
            <ac:spMk id="11" creationId="{00000000-0000-0000-0000-000000000000}"/>
          </ac:spMkLst>
        </pc:spChg>
        <pc:picChg chg="del">
          <ac:chgData name="Марина Климова" userId="c0dd468b33eb9b6c" providerId="LiveId" clId="{9318B404-2810-4E44-A426-4734C4EFE54B}" dt="2022-09-23T20:46:51.492" v="215" actId="478"/>
          <ac:picMkLst>
            <pc:docMk/>
            <pc:sldMk cId="350185120" sldId="262"/>
            <ac:picMk id="2" creationId="{96768E37-0BE6-4806-013B-95DCF7794CDD}"/>
          </ac:picMkLst>
        </pc:picChg>
        <pc:picChg chg="add mod">
          <ac:chgData name="Марина Климова" userId="c0dd468b33eb9b6c" providerId="LiveId" clId="{9318B404-2810-4E44-A426-4734C4EFE54B}" dt="2022-09-23T20:51:59.524" v="234" actId="1076"/>
          <ac:picMkLst>
            <pc:docMk/>
            <pc:sldMk cId="350185120" sldId="262"/>
            <ac:picMk id="4" creationId="{10EF2AE9-F562-DA45-66FB-2735942DD508}"/>
          </ac:picMkLst>
        </pc:picChg>
        <pc:picChg chg="del">
          <ac:chgData name="Марина Климова" userId="c0dd468b33eb9b6c" providerId="LiveId" clId="{9318B404-2810-4E44-A426-4734C4EFE54B}" dt="2022-09-23T20:50:55.795" v="216" actId="478"/>
          <ac:picMkLst>
            <pc:docMk/>
            <pc:sldMk cId="350185120" sldId="262"/>
            <ac:picMk id="14" creationId="{36073983-D07E-D10A-3C3B-CD4A6CF2E88B}"/>
          </ac:picMkLst>
        </pc:picChg>
        <pc:picChg chg="del">
          <ac:chgData name="Марина Климова" userId="c0dd468b33eb9b6c" providerId="LiveId" clId="{9318B404-2810-4E44-A426-4734C4EFE54B}" dt="2022-09-23T20:51:07.615" v="221" actId="478"/>
          <ac:picMkLst>
            <pc:docMk/>
            <pc:sldMk cId="350185120" sldId="262"/>
            <ac:picMk id="15" creationId="{9B2D33B6-A238-0252-6538-2EBF1D5A769B}"/>
          </ac:picMkLst>
        </pc:picChg>
        <pc:picChg chg="del">
          <ac:chgData name="Марина Климова" userId="c0dd468b33eb9b6c" providerId="LiveId" clId="{9318B404-2810-4E44-A426-4734C4EFE54B}" dt="2022-09-23T20:51:01.157" v="218" actId="478"/>
          <ac:picMkLst>
            <pc:docMk/>
            <pc:sldMk cId="350185120" sldId="262"/>
            <ac:picMk id="16" creationId="{473007F3-B624-CF73-2364-96AA1CA35195}"/>
          </ac:picMkLst>
        </pc:picChg>
      </pc:sldChg>
      <pc:sldChg chg="addSp delSp modSp add mod ord">
        <pc:chgData name="Марина Климова" userId="c0dd468b33eb9b6c" providerId="LiveId" clId="{9318B404-2810-4E44-A426-4734C4EFE54B}" dt="2022-09-23T20:59:33.111" v="283" actId="1076"/>
        <pc:sldMkLst>
          <pc:docMk/>
          <pc:sldMk cId="2977739117" sldId="263"/>
        </pc:sldMkLst>
        <pc:spChg chg="mod">
          <ac:chgData name="Марина Климова" userId="c0dd468b33eb9b6c" providerId="LiveId" clId="{9318B404-2810-4E44-A426-4734C4EFE54B}" dt="2022-09-23T20:59:33.111" v="283" actId="1076"/>
          <ac:spMkLst>
            <pc:docMk/>
            <pc:sldMk cId="2977739117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0:58:47.159" v="276" actId="1076"/>
          <ac:spMkLst>
            <pc:docMk/>
            <pc:sldMk cId="2977739117" sldId="263"/>
            <ac:spMk id="8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8:07.713" v="264" actId="21"/>
          <ac:spMkLst>
            <pc:docMk/>
            <pc:sldMk cId="2977739117" sldId="263"/>
            <ac:spMk id="9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8:00.337" v="261" actId="21"/>
          <ac:spMkLst>
            <pc:docMk/>
            <pc:sldMk cId="2977739117" sldId="263"/>
            <ac:spMk id="10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0:58:02.746" v="262" actId="21"/>
          <ac:spMkLst>
            <pc:docMk/>
            <pc:sldMk cId="2977739117" sldId="263"/>
            <ac:spMk id="11" creationId="{00000000-0000-0000-0000-000000000000}"/>
          </ac:spMkLst>
        </pc:spChg>
        <pc:picChg chg="del">
          <ac:chgData name="Марина Климова" userId="c0dd468b33eb9b6c" providerId="LiveId" clId="{9318B404-2810-4E44-A426-4734C4EFE54B}" dt="2022-09-23T20:58:12.628" v="268" actId="478"/>
          <ac:picMkLst>
            <pc:docMk/>
            <pc:sldMk cId="2977739117" sldId="263"/>
            <ac:picMk id="2" creationId="{96768E37-0BE6-4806-013B-95DCF7794CDD}"/>
          </ac:picMkLst>
        </pc:picChg>
        <pc:picChg chg="add mod">
          <ac:chgData name="Марина Климова" userId="c0dd468b33eb9b6c" providerId="LiveId" clId="{9318B404-2810-4E44-A426-4734C4EFE54B}" dt="2022-09-23T20:59:23.763" v="281" actId="1076"/>
          <ac:picMkLst>
            <pc:docMk/>
            <pc:sldMk cId="2977739117" sldId="263"/>
            <ac:picMk id="4" creationId="{872AE219-B6B3-3989-8FB7-9E3FA167D9ED}"/>
          </ac:picMkLst>
        </pc:picChg>
        <pc:picChg chg="del mod">
          <ac:chgData name="Марина Климова" userId="c0dd468b33eb9b6c" providerId="LiveId" clId="{9318B404-2810-4E44-A426-4734C4EFE54B}" dt="2022-09-23T20:58:09.269" v="266" actId="478"/>
          <ac:picMkLst>
            <pc:docMk/>
            <pc:sldMk cId="2977739117" sldId="263"/>
            <ac:picMk id="14" creationId="{36073983-D07E-D10A-3C3B-CD4A6CF2E88B}"/>
          </ac:picMkLst>
        </pc:picChg>
        <pc:picChg chg="del">
          <ac:chgData name="Марина Климова" userId="c0dd468b33eb9b6c" providerId="LiveId" clId="{9318B404-2810-4E44-A426-4734C4EFE54B}" dt="2022-09-23T20:57:57.198" v="260" actId="478"/>
          <ac:picMkLst>
            <pc:docMk/>
            <pc:sldMk cId="2977739117" sldId="263"/>
            <ac:picMk id="15" creationId="{9B2D33B6-A238-0252-6538-2EBF1D5A769B}"/>
          </ac:picMkLst>
        </pc:picChg>
        <pc:picChg chg="del">
          <ac:chgData name="Марина Климова" userId="c0dd468b33eb9b6c" providerId="LiveId" clId="{9318B404-2810-4E44-A426-4734C4EFE54B}" dt="2022-09-23T20:58:03.813" v="263" actId="478"/>
          <ac:picMkLst>
            <pc:docMk/>
            <pc:sldMk cId="2977739117" sldId="263"/>
            <ac:picMk id="16" creationId="{473007F3-B624-CF73-2364-96AA1CA35195}"/>
          </ac:picMkLst>
        </pc:picChg>
      </pc:sldChg>
      <pc:sldChg chg="addSp delSp modSp add mod ord">
        <pc:chgData name="Марина Климова" userId="c0dd468b33eb9b6c" providerId="LiveId" clId="{9318B404-2810-4E44-A426-4734C4EFE54B}" dt="2022-09-23T21:06:30.332" v="431" actId="1076"/>
        <pc:sldMkLst>
          <pc:docMk/>
          <pc:sldMk cId="1327413575" sldId="264"/>
        </pc:sldMkLst>
        <pc:spChg chg="mod">
          <ac:chgData name="Марина Климова" userId="c0dd468b33eb9b6c" providerId="LiveId" clId="{9318B404-2810-4E44-A426-4734C4EFE54B}" dt="2022-09-23T21:06:22.117" v="430" actId="1076"/>
          <ac:spMkLst>
            <pc:docMk/>
            <pc:sldMk cId="1327413575" sldId="264"/>
            <ac:spMk id="3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1:05:12.277" v="416" actId="21"/>
          <ac:spMkLst>
            <pc:docMk/>
            <pc:sldMk cId="1327413575" sldId="264"/>
            <ac:spMk id="8" creationId="{00000000-0000-0000-0000-000000000000}"/>
          </ac:spMkLst>
        </pc:spChg>
        <pc:spChg chg="mod">
          <ac:chgData name="Марина Климова" userId="c0dd468b33eb9b6c" providerId="LiveId" clId="{9318B404-2810-4E44-A426-4734C4EFE54B}" dt="2022-09-23T21:06:16.492" v="429" actId="1076"/>
          <ac:spMkLst>
            <pc:docMk/>
            <pc:sldMk cId="1327413575" sldId="264"/>
            <ac:spMk id="9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1:04:38.790" v="409" actId="21"/>
          <ac:spMkLst>
            <pc:docMk/>
            <pc:sldMk cId="1327413575" sldId="264"/>
            <ac:spMk id="10" creationId="{00000000-0000-0000-0000-000000000000}"/>
          </ac:spMkLst>
        </pc:spChg>
        <pc:spChg chg="del">
          <ac:chgData name="Марина Климова" userId="c0dd468b33eb9b6c" providerId="LiveId" clId="{9318B404-2810-4E44-A426-4734C4EFE54B}" dt="2022-09-23T21:04:45.844" v="412" actId="21"/>
          <ac:spMkLst>
            <pc:docMk/>
            <pc:sldMk cId="1327413575" sldId="264"/>
            <ac:spMk id="11" creationId="{00000000-0000-0000-0000-000000000000}"/>
          </ac:spMkLst>
        </pc:spChg>
        <pc:picChg chg="del">
          <ac:chgData name="Марина Климова" userId="c0dd468b33eb9b6c" providerId="LiveId" clId="{9318B404-2810-4E44-A426-4734C4EFE54B}" dt="2022-09-23T21:04:27.728" v="404" actId="478"/>
          <ac:picMkLst>
            <pc:docMk/>
            <pc:sldMk cId="1327413575" sldId="264"/>
            <ac:picMk id="2" creationId="{96768E37-0BE6-4806-013B-95DCF7794CDD}"/>
          </ac:picMkLst>
        </pc:picChg>
        <pc:picChg chg="add del">
          <ac:chgData name="Марина Климова" userId="c0dd468b33eb9b6c" providerId="LiveId" clId="{9318B404-2810-4E44-A426-4734C4EFE54B}" dt="2022-09-23T21:01:56.443" v="302" actId="478"/>
          <ac:picMkLst>
            <pc:docMk/>
            <pc:sldMk cId="1327413575" sldId="264"/>
            <ac:picMk id="4" creationId="{850CF57E-8EEF-4D37-6E46-31C5A0998B81}"/>
          </ac:picMkLst>
        </pc:picChg>
        <pc:picChg chg="add del mod">
          <ac:chgData name="Марина Климова" userId="c0dd468b33eb9b6c" providerId="LiveId" clId="{9318B404-2810-4E44-A426-4734C4EFE54B}" dt="2022-09-23T21:02:36.991" v="307" actId="478"/>
          <ac:picMkLst>
            <pc:docMk/>
            <pc:sldMk cId="1327413575" sldId="264"/>
            <ac:picMk id="5" creationId="{4FE15767-15BE-43B5-A6DB-005186E8C673}"/>
          </ac:picMkLst>
        </pc:picChg>
        <pc:picChg chg="add mod">
          <ac:chgData name="Марина Климова" userId="c0dd468b33eb9b6c" providerId="LiveId" clId="{9318B404-2810-4E44-A426-4734C4EFE54B}" dt="2022-09-23T21:06:30.332" v="431" actId="1076"/>
          <ac:picMkLst>
            <pc:docMk/>
            <pc:sldMk cId="1327413575" sldId="264"/>
            <ac:picMk id="6" creationId="{D60F8DBA-0E33-BE50-C24B-462AFBCA2C1C}"/>
          </ac:picMkLst>
        </pc:picChg>
        <pc:picChg chg="del">
          <ac:chgData name="Марина Климова" userId="c0dd468b33eb9b6c" providerId="LiveId" clId="{9318B404-2810-4E44-A426-4734C4EFE54B}" dt="2022-09-23T21:04:29.346" v="405" actId="478"/>
          <ac:picMkLst>
            <pc:docMk/>
            <pc:sldMk cId="1327413575" sldId="264"/>
            <ac:picMk id="14" creationId="{36073983-D07E-D10A-3C3B-CD4A6CF2E88B}"/>
          </ac:picMkLst>
        </pc:picChg>
        <pc:picChg chg="del">
          <ac:chgData name="Марина Климова" userId="c0dd468b33eb9b6c" providerId="LiveId" clId="{9318B404-2810-4E44-A426-4734C4EFE54B}" dt="2022-09-23T21:04:39.903" v="410" actId="478"/>
          <ac:picMkLst>
            <pc:docMk/>
            <pc:sldMk cId="1327413575" sldId="264"/>
            <ac:picMk id="15" creationId="{9B2D33B6-A238-0252-6538-2EBF1D5A769B}"/>
          </ac:picMkLst>
        </pc:picChg>
        <pc:picChg chg="del">
          <ac:chgData name="Марина Климова" userId="c0dd468b33eb9b6c" providerId="LiveId" clId="{9318B404-2810-4E44-A426-4734C4EFE54B}" dt="2022-09-23T21:04:41.767" v="411" actId="478"/>
          <ac:picMkLst>
            <pc:docMk/>
            <pc:sldMk cId="1327413575" sldId="264"/>
            <ac:picMk id="16" creationId="{473007F3-B624-CF73-2364-96AA1CA351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731C-4C91-453D-BA36-8E5E3526D98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D134-0D85-4E19-B8DB-1065921F8E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9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2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8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7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6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4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6.jpeg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4.jpeg"/><Relationship Id="rId1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usic-museum.ru/" TargetMode="External"/><Relationship Id="rId3" Type="http://schemas.openxmlformats.org/officeDocument/2006/relationships/slide" Target="slide2.xm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mig.ru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www.pushkinmuseum.art/museum/buildings/cvetaev/index.php?lang=ru" TargetMode="External"/><Relationship Id="rId4" Type="http://schemas.openxmlformats.org/officeDocument/2006/relationships/hyperlink" Target="https://www.jewish-museum.ru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ch-teatr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" y="-998806"/>
            <a:ext cx="12435840" cy="82905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83071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u="sng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Кольцевая линия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70671"/>
            <a:ext cx="9144000" cy="1655762"/>
          </a:xfrm>
        </p:spPr>
        <p:txBody>
          <a:bodyPr>
            <a:normAutofit/>
          </a:bodyPr>
          <a:lstStyle/>
          <a:p>
            <a:r>
              <a:rPr lang="ru-RU" sz="6000">
                <a:solidFill>
                  <a:schemeClr val="bg1"/>
                </a:solidFill>
                <a:latin typeface="Bahnschrift Light Condensed" panose="020B0502040204020203" pitchFamily="34" charset="0"/>
              </a:rPr>
              <a:t>Новослободская 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061" y="105485"/>
            <a:ext cx="191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Меню</a:t>
            </a: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1716505" y="2448235"/>
            <a:ext cx="255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1290217"/>
            <a:ext cx="3240000" cy="2314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Рисунок 2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4160292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4159955"/>
            <a:ext cx="3240000" cy="231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Рисунок 2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290217"/>
            <a:ext cx="3240000" cy="2315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Рисунок 3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4161504"/>
            <a:ext cx="3238847" cy="231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Рисунок 3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1290018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hlinkClick r:id="rId10" action="ppaction://hlinksldjump"/>
          </p:cNvPr>
          <p:cNvSpPr txBox="1"/>
          <p:nvPr/>
        </p:nvSpPr>
        <p:spPr>
          <a:xfrm>
            <a:off x="632330" y="2402068"/>
            <a:ext cx="2310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4507161" y="2352856"/>
            <a:ext cx="25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Театры</a:t>
            </a: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8409376" y="2448234"/>
            <a:ext cx="290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Памятники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350" y="5318116"/>
            <a:ext cx="2646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Храмы</a:t>
            </a:r>
            <a:r>
              <a:rPr lang="ru-RU" sz="6000" dirty="0" err="1">
                <a:solidFill>
                  <a:schemeClr val="bg1"/>
                </a:solidFill>
                <a:latin typeface="Bahnschrift Light Condensed" panose="020B0502040204020203" pitchFamily="34" charset="0"/>
                <a:hlinkClick r:id="rId12" action="ppaction://hlinksldjump"/>
              </a:rPr>
              <a:t>Слайд</a:t>
            </a:r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  <a:hlinkClick r:id="rId12" action="ppaction://hlinksldjump"/>
              </a:rPr>
              <a:t> 6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4506008" y="5317266"/>
            <a:ext cx="271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Парки</a:t>
            </a:r>
          </a:p>
        </p:txBody>
      </p:sp>
      <p:sp>
        <p:nvSpPr>
          <p:cNvPr id="38" name="TextBox 37">
            <a:hlinkClick r:id="rId8" action="ppaction://hlinksldjump"/>
          </p:cNvPr>
          <p:cNvSpPr txBox="1"/>
          <p:nvPr/>
        </p:nvSpPr>
        <p:spPr>
          <a:xfrm>
            <a:off x="8409376" y="5317265"/>
            <a:ext cx="251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Разное</a:t>
            </a:r>
          </a:p>
        </p:txBody>
      </p:sp>
    </p:spTree>
    <p:extLst>
      <p:ext uri="{BB962C8B-B14F-4D97-AF65-F5344CB8AC3E}">
        <p14:creationId xmlns:p14="http://schemas.microsoft.com/office/powerpoint/2010/main" val="22114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23717" y="28118"/>
            <a:ext cx="1762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Музеи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5696" y="1687171"/>
            <a:ext cx="2679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Еврейский музей и центр толерантности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7009" y="4378272"/>
            <a:ext cx="302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Государственный музей истории ГУЛАГа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68337" y="1674674"/>
            <a:ext cx="2903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Российский национальный музей музыки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26324" y="4372568"/>
            <a:ext cx="262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им. И. В. Цветаева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2" name="Рисунок 1">
            <a:hlinkClick r:id="rId4"/>
            <a:extLst>
              <a:ext uri="{FF2B5EF4-FFF2-40B4-BE49-F238E27FC236}">
                <a16:creationId xmlns:a16="http://schemas.microsoft.com/office/drawing/2014/main" xmlns="" id="{96768E37-0BE6-4806-013B-95DCF7794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58" y="1104924"/>
            <a:ext cx="2488819" cy="2533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hlinkClick r:id="rId6"/>
            <a:extLst>
              <a:ext uri="{FF2B5EF4-FFF2-40B4-BE49-F238E27FC236}">
                <a16:creationId xmlns:a16="http://schemas.microsoft.com/office/drawing/2014/main" xmlns="" id="{36073983-D07E-D10A-3C3B-CD4A6CF2E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59" y="4011025"/>
            <a:ext cx="2488820" cy="2488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14">
            <a:hlinkClick r:id="rId8"/>
            <a:extLst>
              <a:ext uri="{FF2B5EF4-FFF2-40B4-BE49-F238E27FC236}">
                <a16:creationId xmlns:a16="http://schemas.microsoft.com/office/drawing/2014/main" xmlns="" id="{9B2D33B6-A238-0252-6538-2EBF1D5A7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5180" y="1105629"/>
            <a:ext cx="2511522" cy="25110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hlinkClick r:id="rId10"/>
            <a:extLst>
              <a:ext uri="{FF2B5EF4-FFF2-40B4-BE49-F238E27FC236}">
                <a16:creationId xmlns:a16="http://schemas.microsoft.com/office/drawing/2014/main" xmlns="" id="{473007F3-B624-CF73-2364-96AA1CA351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5180" y="3812549"/>
            <a:ext cx="2619212" cy="26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28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080337" y="15237"/>
            <a:ext cx="20313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Театры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8015" y="5457768"/>
            <a:ext cx="3782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Московский частный театр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>
            <a:hlinkClick r:id="rId4"/>
            <a:extLst>
              <a:ext uri="{FF2B5EF4-FFF2-40B4-BE49-F238E27FC236}">
                <a16:creationId xmlns:a16="http://schemas.microsoft.com/office/drawing/2014/main" xmlns="" id="{1F065D4B-68EA-FF85-B834-862D68D57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275" y="1215566"/>
            <a:ext cx="5440001" cy="42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809923" y="88248"/>
            <a:ext cx="29386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Памятники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0891" y="5061591"/>
            <a:ext cx="2679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Памятник А. А. Фадееву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81911" y="5061590"/>
            <a:ext cx="3586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Памятник Москва — Петушки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C2AF507-AD2B-0423-4FC5-9151B9C1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21" y="1402787"/>
            <a:ext cx="4415573" cy="3598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771B1E0-ED47-1A85-102A-1D885CFD8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08" y="1402787"/>
            <a:ext cx="4415573" cy="35986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54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67701" y="0"/>
            <a:ext cx="18565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Храмы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4102" y="5346692"/>
            <a:ext cx="428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Церковь Пимена Великого в Новых Воротниках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0EF2AE9-F562-DA45-66FB-2735942D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875" y="1282900"/>
            <a:ext cx="5688249" cy="3796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1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226206" y="197507"/>
            <a:ext cx="17395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Парки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2073" y="5460164"/>
            <a:ext cx="2927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Новослободский парк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72AE219-B6B3-3989-8FB7-9E3FA167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93" y="1489451"/>
            <a:ext cx="5736407" cy="3879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773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262539" y="264812"/>
            <a:ext cx="19896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Разное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9986" y="5946857"/>
            <a:ext cx="229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ТЦ «Дружба»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69" y="5460165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33944" y="627101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60F8DBA-0E33-BE50-C24B-462AFBCA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860"/>
                    </a14:imgEffect>
                    <a14:imgEffect>
                      <a14:saturation sat="17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349" y="1673239"/>
            <a:ext cx="6086026" cy="4042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74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71</Words>
  <Application>Microsoft Office PowerPoint</Application>
  <PresentationFormat>Широкоэкранный</PresentationFormat>
  <Paragraphs>33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Bahnschrift Light Condensed</vt:lpstr>
      <vt:lpstr>Bahnschrift SemiBold Condensed</vt:lpstr>
      <vt:lpstr>Calibri</vt:lpstr>
      <vt:lpstr>Calibri Light</vt:lpstr>
      <vt:lpstr>Тема Office</vt:lpstr>
      <vt:lpstr>Кольцевая линия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20</cp:revision>
  <dcterms:created xsi:type="dcterms:W3CDTF">2022-09-18T14:33:31Z</dcterms:created>
  <dcterms:modified xsi:type="dcterms:W3CDTF">2022-09-24T15:43:10Z</dcterms:modified>
</cp:coreProperties>
</file>